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7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10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3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13"/>
          </p:nvPr>
        </p:nvSpPr>
        <p:spPr>
          <a:xfrm>
            <a:off x="1333500" y="2375297"/>
            <a:ext cx="9525000" cy="3741539"/>
          </a:xfrm>
          <a:prstGeom prst="rect">
            <a:avLst/>
          </a:prstGeom>
          <a:ln w="9525">
            <a:round/>
          </a:ln>
          <a:effectLst>
            <a:outerShdw blurRad="762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cap="all"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358715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7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1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4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28EEE-BFFC-4690-905A-551E90ABEBC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B373-90F2-49CF-94F3-31604BDB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8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1370" y="277090"/>
            <a:ext cx="10387611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LA CLOCHETTE</a:t>
            </a:r>
            <a:br>
              <a:rPr lang="en-US" sz="96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Discuss with a partner and just write the answer, no need to copy the whole sentence </a:t>
            </a:r>
            <a:r>
              <a:rPr lang="en-US" sz="4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6095" y="2761544"/>
            <a:ext cx="8795905" cy="1126283"/>
          </a:xfrm>
        </p:spPr>
        <p:txBody>
          <a:bodyPr>
            <a:noAutofit/>
          </a:bodyPr>
          <a:lstStyle/>
          <a:p>
            <a:pPr marL="342900" indent="-342900">
              <a:lnSpc>
                <a:spcPts val="4500"/>
              </a:lnSpc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Brandon ____ besoin de nourriture pour Denver.</a:t>
            </a:r>
          </a:p>
          <a:p>
            <a:pPr marL="342900" indent="-342900">
              <a:lnSpc>
                <a:spcPts val="4500"/>
              </a:lnSpc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J’___ besoin de dormir.</a:t>
            </a:r>
          </a:p>
          <a:p>
            <a:pPr marL="342900" indent="-342900">
              <a:lnSpc>
                <a:spcPts val="4500"/>
              </a:lnSpc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Je __’___ pas besoin d’aller au toilettes.</a:t>
            </a:r>
          </a:p>
          <a:p>
            <a:pPr marL="342900" indent="-342900">
              <a:lnSpc>
                <a:spcPts val="4500"/>
              </a:lnSpc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Brandon dit que le chiot __’_______ Denver.</a:t>
            </a:r>
          </a:p>
          <a:p>
            <a:pPr marL="342900" indent="-342900">
              <a:lnSpc>
                <a:spcPts val="4500"/>
              </a:lnSpc>
              <a:buAutoNum type="arabicPeriod"/>
            </a:pPr>
            <a:r>
              <a:rPr lang="fr-FR" sz="3200" b="1" dirty="0" smtClean="0">
                <a:solidFill>
                  <a:schemeClr val="bg1"/>
                </a:solidFill>
              </a:rPr>
              <a:t> Mais son vrai nom ____ Lucky.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667696" y="3571875"/>
            <a:ext cx="6427504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3797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 une suite au Ritz.</a:t>
            </a:r>
          </a:p>
        </p:txBody>
      </p:sp>
      <p:pic>
        <p:nvPicPr>
          <p:cNvPr id="3074" name="Picture 2" descr="Image result for suite at the rit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96" y="4696122"/>
            <a:ext cx="4029259" cy="209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53441" b="17822"/>
          <a:stretch/>
        </p:blipFill>
        <p:spPr>
          <a:xfrm>
            <a:off x="8095200" y="2997224"/>
            <a:ext cx="2458290" cy="3719819"/>
          </a:xfrm>
          <a:prstGeom prst="rect">
            <a:avLst/>
          </a:prstGeom>
        </p:spPr>
      </p:pic>
      <p:sp>
        <p:nvSpPr>
          <p:cNvPr id="8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89339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709428" y="4415993"/>
            <a:ext cx="4961985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3797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 BEAUCOUP d’argent.  Elle dort dans un lit fait d’argent.</a:t>
            </a:r>
          </a:p>
        </p:txBody>
      </p:sp>
      <p:pic>
        <p:nvPicPr>
          <p:cNvPr id="5122" name="Picture 2" descr="Image result for bed of mon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490" y="3978439"/>
            <a:ext cx="3740331" cy="241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4251490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669124" y="3571875"/>
            <a:ext cx="868187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3797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habite dans un grand manoir en Californie.</a:t>
            </a:r>
          </a:p>
        </p:txBody>
      </p:sp>
      <p:pic>
        <p:nvPicPr>
          <p:cNvPr id="4098" name="Picture 2" descr="Image result for huge house in L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6" b="22504"/>
          <a:stretch/>
        </p:blipFill>
        <p:spPr bwMode="auto">
          <a:xfrm>
            <a:off x="4900357" y="4349853"/>
            <a:ext cx="5331663" cy="225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085492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2205479" y="4244753"/>
            <a:ext cx="4062334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64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est très belle et très élégante.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247412" y="3485730"/>
            <a:ext cx="3871149" cy="3208384"/>
            <a:chOff x="4862048" y="6318997"/>
            <a:chExt cx="3908445" cy="3434603"/>
          </a:xfrm>
        </p:grpSpPr>
        <p:pic>
          <p:nvPicPr>
            <p:cNvPr id="6146" name="Picture 2" descr="Image result for little girl in really cute outfi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09"/>
            <a:stretch/>
          </p:blipFill>
          <p:spPr bwMode="auto">
            <a:xfrm>
              <a:off x="4862048" y="6318997"/>
              <a:ext cx="1592541" cy="3434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4589" y="6318997"/>
              <a:ext cx="2315904" cy="3434603"/>
            </a:xfrm>
            <a:prstGeom prst="rect">
              <a:avLst/>
            </a:prstGeom>
          </p:spPr>
        </p:pic>
      </p:grpSp>
      <p:sp>
        <p:nvSpPr>
          <p:cNvPr id="9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74994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2038131" y="4373970"/>
            <a:ext cx="4062334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64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peut chanter comme </a:t>
            </a:r>
            <a:r>
              <a:rPr lang="fr-FR" sz="4640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Beyoncé</a:t>
            </a:r>
            <a:r>
              <a:rPr lang="fr-FR" sz="464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723" y="3679294"/>
            <a:ext cx="2010509" cy="2907400"/>
          </a:xfrm>
          <a:prstGeom prst="rect">
            <a:avLst/>
          </a:prstGeom>
        </p:spPr>
      </p:pic>
      <p:sp>
        <p:nvSpPr>
          <p:cNvPr id="7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123718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2038131" y="4373970"/>
            <a:ext cx="4062334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64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peut nager très vite.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873" y="3885782"/>
            <a:ext cx="4428237" cy="2408280"/>
          </a:xfrm>
          <a:prstGeom prst="rect">
            <a:avLst/>
          </a:prstGeom>
        </p:spPr>
      </p:pic>
      <p:sp>
        <p:nvSpPr>
          <p:cNvPr id="7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19991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833559" y="4330898"/>
            <a:ext cx="5359980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464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peut danser comme Michael Jackson.</a:t>
            </a:r>
          </a:p>
        </p:txBody>
      </p:sp>
      <p:pic>
        <p:nvPicPr>
          <p:cNvPr id="1026" name="Picture 2" descr="Image result for michael jackson danci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89"/>
          <a:stretch/>
        </p:blipFill>
        <p:spPr bwMode="auto">
          <a:xfrm>
            <a:off x="8896949" y="3446859"/>
            <a:ext cx="1595431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michael jackson danc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4" r="14872"/>
          <a:stretch/>
        </p:blipFill>
        <p:spPr bwMode="auto">
          <a:xfrm>
            <a:off x="7414321" y="3446859"/>
            <a:ext cx="1482628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568718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2205479" y="4244753"/>
            <a:ext cx="4062334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/>
            <a:r>
              <a:rPr lang="fr-FR" sz="3797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est toujours (</a:t>
            </a:r>
            <a:r>
              <a:rPr lang="fr-FR" sz="3797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always</a:t>
            </a:r>
            <a:r>
              <a:rPr lang="fr-FR" sz="3797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de bonne humeur.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605" y="3766720"/>
            <a:ext cx="4011392" cy="2646404"/>
          </a:xfrm>
          <a:prstGeom prst="rect">
            <a:avLst/>
          </a:prstGeom>
        </p:spPr>
      </p:pic>
      <p:sp>
        <p:nvSpPr>
          <p:cNvPr id="7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535287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686966" y="3164357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que Taylor est parfaite, mais Taylor a un secret dont elle est très embarrassée. </a:t>
            </a:r>
          </a:p>
        </p:txBody>
      </p:sp>
      <p:sp>
        <p:nvSpPr>
          <p:cNvPr id="6" name="Shape 172"/>
          <p:cNvSpPr txBox="1">
            <a:spLocks/>
          </p:cNvSpPr>
          <p:nvPr/>
        </p:nvSpPr>
        <p:spPr>
          <a:xfrm>
            <a:off x="1462088" y="688181"/>
            <a:ext cx="9584531" cy="151804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kern="1200" cap="all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  <a:sym typeface="Futura Condensed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6000" b="1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442113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3102119" y="2667542"/>
            <a:ext cx="7148824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506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Elle ne sait pas lire!</a:t>
            </a:r>
          </a:p>
        </p:txBody>
      </p:sp>
      <p:pic>
        <p:nvPicPr>
          <p:cNvPr id="2050" name="Picture 2" descr="Image result for rea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266" y="3995325"/>
            <a:ext cx="7480477" cy="265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632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-318655"/>
            <a:ext cx="9545782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NO ENGLISH!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22170" y="2041108"/>
            <a:ext cx="8969829" cy="1126283"/>
          </a:xfrm>
        </p:spPr>
        <p:txBody>
          <a:bodyPr>
            <a:noAutofit/>
          </a:bodyPr>
          <a:lstStyle/>
          <a:p>
            <a:pPr marL="571500" indent="-571500">
              <a:lnSpc>
                <a:spcPts val="5200"/>
              </a:lnSpc>
              <a:buFont typeface="Arial" panose="020B0604020202020204" pitchFamily="34" charset="0"/>
              <a:buChar char="•"/>
            </a:pPr>
            <a:r>
              <a:rPr lang="fr-FR" sz="4400" dirty="0" smtClean="0">
                <a:solidFill>
                  <a:schemeClr val="bg1"/>
                </a:solidFill>
              </a:rPr>
              <a:t>Comment tu te sens aujourd’hui?</a:t>
            </a:r>
          </a:p>
          <a:p>
            <a:pPr marL="571500" indent="-571500">
              <a:lnSpc>
                <a:spcPts val="5200"/>
              </a:lnSpc>
              <a:buFont typeface="Arial" panose="020B0604020202020204" pitchFamily="34" charset="0"/>
              <a:buChar char="•"/>
            </a:pPr>
            <a:r>
              <a:rPr lang="fr-FR" sz="4400" dirty="0" smtClean="0">
                <a:solidFill>
                  <a:schemeClr val="bg1"/>
                </a:solidFill>
              </a:rPr>
              <a:t>Tu voulais qu’il neige?</a:t>
            </a:r>
          </a:p>
          <a:p>
            <a:pPr marL="571500" indent="-571500">
              <a:lnSpc>
                <a:spcPts val="5200"/>
              </a:lnSpc>
              <a:buFont typeface="Arial" panose="020B0604020202020204" pitchFamily="34" charset="0"/>
              <a:buChar char="•"/>
            </a:pPr>
            <a:r>
              <a:rPr lang="fr-FR" sz="4400" dirty="0" smtClean="0">
                <a:solidFill>
                  <a:schemeClr val="bg1"/>
                </a:solidFill>
              </a:rPr>
              <a:t>Tu voulais que Mainland ferme?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2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309688" y="3346414"/>
            <a:ext cx="9584531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jour, Taylor va au restaurant avec ses amies, mais Taylor ne peut pas lire le menu.  Tout le monde rit et  Taylor se sent très triste.</a:t>
            </a:r>
            <a:endParaRPr lang="fr-FR" sz="5062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763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309688" y="3346414"/>
            <a:ext cx="9584531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5062" b="1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décide qu’elle veut apprendre à lire!</a:t>
            </a:r>
            <a:endParaRPr lang="fr-FR" sz="5062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389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3375" b="1" dirty="0"/>
              <a:t>Story creation:</a:t>
            </a:r>
            <a:br>
              <a:rPr lang="en-US" sz="3375" b="1" dirty="0"/>
            </a:br>
            <a:r>
              <a:rPr lang="en-US" sz="3375" b="1" dirty="0"/>
              <a:t>Write one sentence for each phrase below</a:t>
            </a:r>
            <a:endParaRPr lang="en-US" sz="2812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2651373" y="3573499"/>
            <a:ext cx="790297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goes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laughs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besoin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hangingPunct="1">
              <a:lnSpc>
                <a:spcPct val="150000"/>
              </a:lnSpc>
            </a:pPr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able to</a:t>
            </a:r>
          </a:p>
          <a:p>
            <a:pPr algn="l" hangingPunct="1"/>
            <a:r>
              <a:rPr lang="fr-FR" sz="4219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sait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knows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1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(a </a:t>
            </a:r>
            <a:r>
              <a:rPr lang="fr-FR" sz="2812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fact</a:t>
            </a:r>
            <a:r>
              <a:rPr lang="fr-FR" sz="281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how to do </a:t>
            </a:r>
            <a:r>
              <a:rPr lang="fr-FR" sz="2812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  <a:r>
              <a:rPr lang="fr-FR" sz="2812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fr-FR" sz="4219" b="1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811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9370" y="-318655"/>
            <a:ext cx="9879611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Je </a:t>
            </a:r>
            <a:r>
              <a:rPr lang="en-US" sz="9600" b="1" dirty="0" err="1" smtClean="0">
                <a:solidFill>
                  <a:schemeClr val="bg1"/>
                </a:solidFill>
              </a:rPr>
              <a:t>veux</a:t>
            </a:r>
            <a:r>
              <a:rPr lang="en-US" sz="9600" b="1" dirty="0" smtClean="0">
                <a:solidFill>
                  <a:schemeClr val="bg1"/>
                </a:solidFill>
              </a:rPr>
              <a:t>, par </a:t>
            </a:r>
            <a:r>
              <a:rPr lang="en-US" sz="9600" b="1" dirty="0" err="1" smtClean="0">
                <a:solidFill>
                  <a:schemeClr val="bg1"/>
                </a:solidFill>
              </a:rPr>
              <a:t>Zaz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6000" y="2567580"/>
            <a:ext cx="8137237" cy="1126283"/>
          </a:xfrm>
        </p:spPr>
        <p:txBody>
          <a:bodyPr>
            <a:noAutofit/>
          </a:bodyPr>
          <a:lstStyle/>
          <a:p>
            <a:pPr marL="571500" indent="-571500" algn="just">
              <a:lnSpc>
                <a:spcPts val="5200"/>
              </a:lnSpc>
              <a:buFont typeface="Arial" panose="020B0604020202020204" pitchFamily="34" charset="0"/>
              <a:buChar char="•"/>
            </a:pPr>
            <a:r>
              <a:rPr lang="fr-FR" sz="6000" dirty="0" smtClean="0">
                <a:solidFill>
                  <a:schemeClr val="bg1"/>
                </a:solidFill>
              </a:rPr>
              <a:t>Écoutez la chanson et mettez les paroles (lyrics) en ordre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6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2856" y="0"/>
            <a:ext cx="9760197" cy="2262781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HANDOUT:</a:t>
            </a:r>
            <a:br>
              <a:rPr lang="en-US" sz="96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Spelling changes with “</a:t>
            </a:r>
            <a:r>
              <a:rPr lang="en-US" sz="4000" b="1" dirty="0" err="1" smtClean="0">
                <a:solidFill>
                  <a:schemeClr val="bg1"/>
                </a:solidFill>
              </a:rPr>
              <a:t>ils</a:t>
            </a:r>
            <a:r>
              <a:rPr lang="en-US" sz="4000" b="1" dirty="0" smtClean="0">
                <a:solidFill>
                  <a:schemeClr val="bg1"/>
                </a:solidFill>
              </a:rPr>
              <a:t>” and “</a:t>
            </a:r>
            <a:r>
              <a:rPr lang="en-US" sz="4000" b="1" dirty="0" err="1" smtClean="0">
                <a:solidFill>
                  <a:schemeClr val="bg1"/>
                </a:solidFill>
              </a:rPr>
              <a:t>elles</a:t>
            </a:r>
            <a:r>
              <a:rPr lang="en-US" sz="4000" b="1" dirty="0" smtClean="0">
                <a:solidFill>
                  <a:schemeClr val="bg1"/>
                </a:solidFill>
              </a:rPr>
              <a:t>”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88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96095" y="2473365"/>
            <a:ext cx="8795905" cy="2262781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chemeClr val="bg1"/>
                </a:solidFill>
              </a:rPr>
              <a:t>REWRITE AND EDIT:</a:t>
            </a:r>
            <a:r>
              <a:rPr lang="en-US" sz="9600" b="1" dirty="0" smtClean="0">
                <a:solidFill>
                  <a:schemeClr val="bg1"/>
                </a:solidFill>
              </a:rPr>
              <a:t/>
            </a:r>
            <a:br>
              <a:rPr lang="en-US" sz="9600" b="1" dirty="0" smtClean="0">
                <a:solidFill>
                  <a:schemeClr val="bg1"/>
                </a:solidFill>
              </a:rPr>
            </a:br>
            <a:r>
              <a:rPr lang="en-US" sz="9600" b="1" dirty="0" smtClean="0">
                <a:solidFill>
                  <a:schemeClr val="bg1"/>
                </a:solidFill>
              </a:rPr>
              <a:t/>
            </a:r>
            <a:br>
              <a:rPr lang="en-US" sz="9600" b="1" dirty="0" smtClean="0">
                <a:solidFill>
                  <a:schemeClr val="bg1"/>
                </a:solidFill>
              </a:rPr>
            </a:br>
            <a:r>
              <a:rPr lang="en-US" sz="4800" b="1" dirty="0" smtClean="0">
                <a:solidFill>
                  <a:schemeClr val="bg1"/>
                </a:solidFill>
              </a:rPr>
              <a:t>Edit your story from last week; try to reach 100 words</a:t>
            </a:r>
            <a:endParaRPr lang="en-US" sz="48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8191" r="27842"/>
          <a:stretch/>
        </p:blipFill>
        <p:spPr>
          <a:xfrm>
            <a:off x="-71006" y="0"/>
            <a:ext cx="346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136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7000"/>
            </a:lvl1pPr>
          </a:lstStyle>
          <a:p>
            <a:r>
              <a:rPr lang="en-US" sz="4219" b="1" dirty="0" err="1"/>
              <a:t>Discuter</a:t>
            </a:r>
            <a:r>
              <a:rPr lang="en-US" sz="4219" b="1" dirty="0"/>
              <a:t> </a:t>
            </a:r>
            <a:r>
              <a:rPr lang="en-US" sz="4219" b="1" dirty="0" err="1"/>
              <a:t>en</a:t>
            </a:r>
            <a:r>
              <a:rPr lang="en-US" sz="4219" b="1" dirty="0"/>
              <a:t> </a:t>
            </a:r>
            <a:r>
              <a:rPr lang="en-US" sz="4219" b="1" dirty="0" err="1"/>
              <a:t>partenaire</a:t>
            </a:r>
            <a:endParaRPr lang="en-US" sz="3375" b="1" dirty="0"/>
          </a:p>
        </p:txBody>
      </p:sp>
      <p:sp>
        <p:nvSpPr>
          <p:cNvPr id="5" name="Shape 172"/>
          <p:cNvSpPr txBox="1">
            <a:spLocks/>
          </p:cNvSpPr>
          <p:nvPr/>
        </p:nvSpPr>
        <p:spPr>
          <a:xfrm>
            <a:off x="1686966" y="3290997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que Taylor a une vie parfaite.*  Tout le monde pense que Taylor est une fille parfaite.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4112594" y="5604597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vie parfaite = </a:t>
            </a:r>
            <a:r>
              <a:rPr lang="fr-FR" sz="4219" b="1" cap="none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perfect</a:t>
            </a: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life</a:t>
            </a:r>
          </a:p>
        </p:txBody>
      </p:sp>
    </p:spTree>
    <p:extLst>
      <p:ext uri="{BB962C8B-B14F-4D97-AF65-F5344CB8AC3E}">
        <p14:creationId xmlns:p14="http://schemas.microsoft.com/office/powerpoint/2010/main" val="3148985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841003" y="433089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2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a…</a:t>
            </a:r>
          </a:p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est…</a:t>
            </a:r>
          </a:p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habite…</a:t>
            </a:r>
          </a:p>
          <a:p>
            <a:pPr algn="just" hangingPunct="1">
              <a:lnSpc>
                <a:spcPct val="150000"/>
              </a:lnSpc>
            </a:pPr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peut…</a:t>
            </a:r>
          </a:p>
        </p:txBody>
      </p:sp>
      <p:sp>
        <p:nvSpPr>
          <p:cNvPr id="6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94641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686966" y="3571875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 des bijoux et des vêtements Chanel.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589" y="5030500"/>
            <a:ext cx="2678906" cy="17881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000" r="19824"/>
          <a:stretch/>
        </p:blipFill>
        <p:spPr>
          <a:xfrm>
            <a:off x="4277496" y="5030500"/>
            <a:ext cx="954951" cy="1788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3615" y="4330899"/>
            <a:ext cx="2150348" cy="16282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8524" y="4330899"/>
            <a:ext cx="1628247" cy="1628247"/>
          </a:xfrm>
          <a:prstGeom prst="rect">
            <a:avLst/>
          </a:prstGeom>
        </p:spPr>
      </p:pic>
      <p:sp>
        <p:nvSpPr>
          <p:cNvPr id="10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889372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"/>
          <p:cNvSpPr txBox="1">
            <a:spLocks/>
          </p:cNvSpPr>
          <p:nvPr/>
        </p:nvSpPr>
        <p:spPr>
          <a:xfrm>
            <a:off x="1524000" y="2053828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Tout le monde pense qu’elle a une vie parfaite parce que….</a:t>
            </a:r>
          </a:p>
        </p:txBody>
      </p:sp>
      <p:sp>
        <p:nvSpPr>
          <p:cNvPr id="4" name="Shape 172"/>
          <p:cNvSpPr txBox="1">
            <a:spLocks/>
          </p:cNvSpPr>
          <p:nvPr/>
        </p:nvSpPr>
        <p:spPr>
          <a:xfrm>
            <a:off x="1686966" y="3571875"/>
            <a:ext cx="882699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numCol="1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0" i="0" u="none" strike="noStrike" cap="all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utura Condensed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just" hangingPunct="1"/>
            <a:r>
              <a:rPr lang="fr-FR" sz="4219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Taylor a deux beaux chiens.</a:t>
            </a: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735" y="4644201"/>
            <a:ext cx="1599127" cy="214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221" y="4644201"/>
            <a:ext cx="3234254" cy="2149938"/>
          </a:xfrm>
          <a:prstGeom prst="rect">
            <a:avLst/>
          </a:prstGeom>
        </p:spPr>
      </p:pic>
      <p:sp>
        <p:nvSpPr>
          <p:cNvPr id="9" name="Shape 172"/>
          <p:cNvSpPr>
            <a:spLocks noGrp="1"/>
          </p:cNvSpPr>
          <p:nvPr>
            <p:ph type="title"/>
          </p:nvPr>
        </p:nvSpPr>
        <p:spPr>
          <a:xfrm>
            <a:off x="1309688" y="535781"/>
            <a:ext cx="9584531" cy="15180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7000"/>
            </a:lvl1pPr>
          </a:lstStyle>
          <a:p>
            <a:pPr algn="ctr"/>
            <a:r>
              <a:rPr lang="en-US" sz="6000" b="1" dirty="0" smtClean="0"/>
              <a:t>METTEZ EN ANGLAIS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4035035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Microsoft Office PowerPoint</Application>
  <PresentationFormat>Widescreen</PresentationFormat>
  <Paragraphs>67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Futura Condensed</vt:lpstr>
      <vt:lpstr>Wingdings</vt:lpstr>
      <vt:lpstr>Office Theme</vt:lpstr>
      <vt:lpstr>LA CLOCHETTE Discuss with a partner and just write the answer, no need to copy the whole sentence </vt:lpstr>
      <vt:lpstr>NO ENGLISH!</vt:lpstr>
      <vt:lpstr>Je veux, par Zaz</vt:lpstr>
      <vt:lpstr>HANDOUT: Spelling changes with “ils” and “elles”</vt:lpstr>
      <vt:lpstr>REWRITE AND EDIT:  Edit your story from last week; try to reach 100 words</vt:lpstr>
      <vt:lpstr>Discuter en partenaire</vt:lpstr>
      <vt:lpstr>METTEZ EN ANGLAIS</vt:lpstr>
      <vt:lpstr>METTEZ EN ANGLAIS</vt:lpstr>
      <vt:lpstr>METTEZ EN ANGLAIS</vt:lpstr>
      <vt:lpstr>METTEZ EN ANGLAIS</vt:lpstr>
      <vt:lpstr>METTEZ EN ANGLAIS</vt:lpstr>
      <vt:lpstr>METTEZ EN ANGLAIS</vt:lpstr>
      <vt:lpstr>METTEZ EN ANGLAIS</vt:lpstr>
      <vt:lpstr>METTEZ EN ANGLAIS</vt:lpstr>
      <vt:lpstr>METTEZ EN ANGLAIS</vt:lpstr>
      <vt:lpstr>METTEZ EN ANGLAIS</vt:lpstr>
      <vt:lpstr>METTEZ EN ANGLAIS</vt:lpstr>
      <vt:lpstr>PowerPoint Presentation</vt:lpstr>
      <vt:lpstr>METTEZ EN ANGLAIS</vt:lpstr>
      <vt:lpstr>METTEZ EN ANGLAIS</vt:lpstr>
      <vt:lpstr>METTEZ EN ANGLAIS</vt:lpstr>
      <vt:lpstr>Story creation: Write one sentence for each phrase below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Discuss with a partner and just write the answer, no need to copy the whole sentence </dc:title>
  <dc:creator>Danielle Berndt</dc:creator>
  <cp:lastModifiedBy>Danielle Berndt</cp:lastModifiedBy>
  <cp:revision>1</cp:revision>
  <dcterms:created xsi:type="dcterms:W3CDTF">2017-03-14T11:09:48Z</dcterms:created>
  <dcterms:modified xsi:type="dcterms:W3CDTF">2017-03-14T11:10:01Z</dcterms:modified>
</cp:coreProperties>
</file>